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6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70749-22CE-DA41-AF43-BEB099FD403A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F0D8D-B4AE-A24B-B6D3-8E9814079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68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D9FE0-438B-0448-834F-42458803AD1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C8D65-711F-594C-8F04-0F2EC9753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67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C8D65-711F-594C-8F04-0F2EC9753A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7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441F70-077A-0D40-B53C-D2CF262B7364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28E36D5-5541-234B-86DE-FEEDC19E453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2, Sec. 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Coming of Independence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56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Continental Congress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Britain refused compromise and even put more restrictive measures into place.</a:t>
            </a:r>
          </a:p>
          <a:p>
            <a:r>
              <a:rPr lang="en-US" dirty="0" smtClean="0"/>
              <a:t>Second Continental Congress met in Philadelphia – May 10, 1775.</a:t>
            </a:r>
          </a:p>
          <a:p>
            <a:r>
              <a:rPr lang="en-US" dirty="0" smtClean="0"/>
              <a:t>The revolution had already started.</a:t>
            </a:r>
          </a:p>
          <a:p>
            <a:r>
              <a:rPr lang="en-US" dirty="0" smtClean="0"/>
              <a:t>Each colony sent representatives.</a:t>
            </a:r>
          </a:p>
          <a:p>
            <a:r>
              <a:rPr lang="en-US" dirty="0" smtClean="0"/>
              <a:t>John Hancock was chosen president of the Congress.</a:t>
            </a:r>
          </a:p>
          <a:p>
            <a:r>
              <a:rPr lang="en-US" dirty="0" smtClean="0"/>
              <a:t>A continental army was created with Washington as the commander-in-chief.</a:t>
            </a:r>
            <a:endParaRPr lang="en-US" dirty="0"/>
          </a:p>
        </p:txBody>
      </p:sp>
      <p:pic>
        <p:nvPicPr>
          <p:cNvPr id="7" name="Content Placeholder 6" descr="Screen Shot 2015-03-24 at 11.22.51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6" b="55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133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 Continental Congress became the nation’s first nation government for 5 years.</a:t>
            </a:r>
          </a:p>
          <a:p>
            <a:r>
              <a:rPr lang="en-US" dirty="0" smtClean="0"/>
              <a:t>It did not however rest on a constitutional base – and was condemned by the British and they labeled the delegates as traitors.</a:t>
            </a:r>
          </a:p>
          <a:p>
            <a:r>
              <a:rPr lang="en-US" dirty="0" smtClean="0"/>
              <a:t>It had a unicameral Congress that exercised both legislative and executive powers.</a:t>
            </a:r>
          </a:p>
          <a:p>
            <a:r>
              <a:rPr lang="en-US" dirty="0" smtClean="0"/>
              <a:t>Each colony had 1 vote legislatively.</a:t>
            </a:r>
          </a:p>
          <a:p>
            <a:r>
              <a:rPr lang="en-US" dirty="0" smtClean="0"/>
              <a:t>Executive functions were handled by committees of delegates.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First National Government</a:t>
            </a:r>
            <a:br>
              <a:rPr lang="en-US" dirty="0" smtClean="0"/>
            </a:br>
            <a:r>
              <a:rPr lang="en-US" dirty="0" smtClean="0"/>
              <a:t>July 1776 – March 1, 1781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41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Declaration of Independence</a:t>
            </a:r>
            <a:endParaRPr lang="en-US" dirty="0"/>
          </a:p>
        </p:txBody>
      </p:sp>
      <p:pic>
        <p:nvPicPr>
          <p:cNvPr id="6" name="Content Placeholder 5" descr="Screen Shot 2015-03-24 at 11.32.23 AM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" b="2653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Richard Henry Lee proposed to the Congress that all political connection between them and Britain should be dissolved.</a:t>
            </a:r>
          </a:p>
          <a:p>
            <a:r>
              <a:rPr lang="en-US" dirty="0" smtClean="0"/>
              <a:t>Congress named a committee of 5 men to prepare such a proclamation of independence – Franklin, Adams, Sherman, Livingston, and Jefferson.</a:t>
            </a:r>
          </a:p>
          <a:p>
            <a:r>
              <a:rPr lang="en-US" dirty="0" smtClean="0"/>
              <a:t>July 4, 1776 – delegates signed the Declaration of Independence proclaiming a new nation.</a:t>
            </a:r>
          </a:p>
          <a:p>
            <a:r>
              <a:rPr lang="en-US" dirty="0" smtClean="0"/>
              <a:t>Jefferson was very much the main contributor.</a:t>
            </a:r>
          </a:p>
          <a:p>
            <a:r>
              <a:rPr lang="en-US" dirty="0" smtClean="0"/>
              <a:t>First political system based on nation that the people should rule instead of being ruled – at that they are created equal with certain unalienable rights.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1882" y="6275294"/>
            <a:ext cx="3541059" cy="37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Thomas Jefferson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67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1776-1777 – most states adopted written constitutions which set out the principles,  structures, and processes of their governments.</a:t>
            </a:r>
          </a:p>
          <a:p>
            <a:r>
              <a:rPr lang="en-US" dirty="0" smtClean="0"/>
              <a:t>Assemblies or conventions were commonly used to draft and then adopt the new documents.</a:t>
            </a:r>
          </a:p>
          <a:p>
            <a:r>
              <a:rPr lang="en-US" dirty="0" smtClean="0"/>
              <a:t>1780 – Massachusetts set an example in the constitution-making process.  This is the oldest state constitution and the oldest written constitution in the world.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they had a popularly elected convention submit its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work to the votes for ratification.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State Constitutions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49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Expressed principle of popular sovereignty.</a:t>
            </a:r>
          </a:p>
          <a:p>
            <a:r>
              <a:rPr lang="en-US" dirty="0" smtClean="0"/>
              <a:t>Expressed principle of limited government – could exercise only those powers granted them by the people through a constitution.</a:t>
            </a:r>
          </a:p>
          <a:p>
            <a:r>
              <a:rPr lang="en-US" dirty="0" smtClean="0"/>
              <a:t>Expressed ideas of civil rights and liberties afforded the people .</a:t>
            </a:r>
          </a:p>
          <a:p>
            <a:r>
              <a:rPr lang="en-US" dirty="0" smtClean="0"/>
              <a:t>Included ideas of separation of powers and the concept of checks and balances.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Features of State Constitutions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13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state governors were given little real power.</a:t>
            </a:r>
          </a:p>
          <a:p>
            <a:r>
              <a:rPr lang="en-US" dirty="0" smtClean="0"/>
              <a:t>Most of the authority granted to government was placed in the hands of the legislature.</a:t>
            </a:r>
          </a:p>
          <a:p>
            <a:r>
              <a:rPr lang="en-US" dirty="0" smtClean="0"/>
              <a:t>Elective terms were purposely short – seldom more than one or two years.</a:t>
            </a:r>
          </a:p>
          <a:p>
            <a:r>
              <a:rPr lang="en-US" dirty="0" smtClean="0"/>
              <a:t>The right to vote was limited to adult white males with rigid qualifications, like </a:t>
            </a:r>
            <a:r>
              <a:rPr lang="en-US" smtClean="0"/>
              <a:t>property ownership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5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13 colonies controlled by king through the Privy Council and the Board of Trade in London.</a:t>
            </a:r>
          </a:p>
          <a:p>
            <a:r>
              <a:rPr lang="en-US" dirty="0" smtClean="0"/>
              <a:t>Parliament left administration of colonies to the Crown.</a:t>
            </a:r>
          </a:p>
          <a:p>
            <a:r>
              <a:rPr lang="en-US" dirty="0" smtClean="0"/>
              <a:t>Because London was so far away – there was a large measure of self-government.</a:t>
            </a:r>
          </a:p>
          <a:p>
            <a:r>
              <a:rPr lang="en-US" dirty="0" smtClean="0"/>
              <a:t>Each colonial legislature had broad law-making powers and used the power of the purse effectively against the royal governor.</a:t>
            </a:r>
          </a:p>
          <a:p>
            <a:r>
              <a:rPr lang="en-US" dirty="0" smtClean="0"/>
              <a:t>Relationship between Britain and the colonies had become federal – England provided for colonial defense and foreign affairs.</a:t>
            </a:r>
          </a:p>
          <a:p>
            <a:r>
              <a:rPr lang="en-US" dirty="0" smtClean="0"/>
              <a:t>Colonists had paid little in direct taxes to London.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Britain’s Colonial Policies until 1760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40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under George III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George III came to throne in 1760.</a:t>
            </a:r>
          </a:p>
          <a:p>
            <a:r>
              <a:rPr lang="en-US" dirty="0" smtClean="0"/>
              <a:t>Britain began to deal more firmly with the colonies.</a:t>
            </a:r>
          </a:p>
          <a:p>
            <a:r>
              <a:rPr lang="en-US" dirty="0" smtClean="0"/>
              <a:t>New taxes imposed mostly to support British troops in North America.</a:t>
            </a:r>
          </a:p>
          <a:p>
            <a:r>
              <a:rPr lang="en-US" dirty="0" smtClean="0"/>
              <a:t>More restrictive trading pacts.</a:t>
            </a:r>
          </a:p>
          <a:p>
            <a:r>
              <a:rPr lang="en-US" dirty="0" smtClean="0"/>
              <a:t>Colonists began to take strong exception to policies like “taxation without representation.”</a:t>
            </a:r>
          </a:p>
          <a:p>
            <a:r>
              <a:rPr lang="en-US" dirty="0" smtClean="0"/>
              <a:t>But many saw themselves as British subjects loyal to Crown.</a:t>
            </a:r>
            <a:endParaRPr lang="en-US" dirty="0"/>
          </a:p>
        </p:txBody>
      </p:sp>
      <p:pic>
        <p:nvPicPr>
          <p:cNvPr id="7" name="Content Placeholder 6" descr="Screen Shot 2015-03-24 at 9.58.19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30" b="-31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7313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Early Attempts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1643:  New England Confederation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1696:  William Penn’s plan for inter-colonial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cooperation</a:t>
            </a:r>
          </a:p>
          <a:p>
            <a:r>
              <a:rPr lang="en-US" dirty="0" smtClean="0"/>
              <a:t>The Albany Plan of Union – 1754</a:t>
            </a:r>
          </a:p>
          <a:p>
            <a:pPr marL="0" indent="0">
              <a:buNone/>
            </a:pPr>
            <a:r>
              <a:rPr lang="en-US" dirty="0" smtClean="0"/>
              <a:t>       -  Meeting of 7 northern colonies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Called by British Board of Trade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Main purpose:  discuss problems of colonial trade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and danger of attacks by French and Native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Americans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Franklin proposed creation of an annual congress of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delegates from each of 13 colonies with power to raise a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military and make war and peace with Native Americans, regulate trade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-  Franklin’s plan acceptable to delegates by not the colonies and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Crown.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Growing Colonial 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73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Stamp Act Congress – October 1765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625600"/>
            <a:ext cx="4059936" cy="44704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  Parliament had passed Stamp Act of 1765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which required use of stamps on all legal </a:t>
            </a:r>
          </a:p>
          <a:p>
            <a:pPr marL="0" indent="0">
              <a:buNone/>
            </a:pPr>
            <a:r>
              <a:rPr lang="en-US" dirty="0" smtClean="0"/>
              <a:t>        documents, business agreements,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newspapers</a:t>
            </a:r>
          </a:p>
          <a:p>
            <a:r>
              <a:rPr lang="en-US" dirty="0" smtClean="0"/>
              <a:t> These new taxes were denounced – “no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taxation without representation”</a:t>
            </a:r>
          </a:p>
          <a:p>
            <a:r>
              <a:rPr lang="en-US" dirty="0" smtClean="0"/>
              <a:t>  9 colonies sent delegates to meeting in New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York  (no Georgia, New Hampshire, North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Carolina, or Virginia)</a:t>
            </a:r>
          </a:p>
          <a:p>
            <a:r>
              <a:rPr lang="en-US" dirty="0" smtClean="0"/>
              <a:t>  Prepared a protest, called Declaration of          </a:t>
            </a:r>
          </a:p>
          <a:p>
            <a:pPr marL="0" indent="0">
              <a:buNone/>
            </a:pPr>
            <a:r>
              <a:rPr lang="en-US" dirty="0" smtClean="0"/>
              <a:t>        Rights  and Grievances against British </a:t>
            </a:r>
          </a:p>
          <a:p>
            <a:pPr marL="0" indent="0">
              <a:buNone/>
            </a:pPr>
            <a:r>
              <a:rPr lang="en-US" dirty="0" smtClean="0"/>
              <a:t>        policies – sent to king</a:t>
            </a:r>
          </a:p>
          <a:p>
            <a:r>
              <a:rPr lang="en-US" dirty="0" smtClean="0"/>
              <a:t>  Parliament repealed the Stamp Act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but friction continued  </a:t>
            </a:r>
          </a:p>
        </p:txBody>
      </p:sp>
      <p:pic>
        <p:nvPicPr>
          <p:cNvPr id="6" name="Content Placeholder 5" descr="Screen Shot 2015-03-24 at 10.24.24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3" r="19153"/>
          <a:stretch>
            <a:fillRect/>
          </a:stretch>
        </p:blipFill>
        <p:spPr>
          <a:xfrm>
            <a:off x="4648200" y="1524000"/>
            <a:ext cx="4059238" cy="4572000"/>
          </a:xfrm>
        </p:spPr>
      </p:pic>
    </p:spTree>
    <p:extLst>
      <p:ext uri="{BB962C8B-B14F-4D97-AF65-F5344CB8AC3E}">
        <p14:creationId xmlns:p14="http://schemas.microsoft.com/office/powerpoint/2010/main" val="3174690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Massacre</a:t>
            </a:r>
            <a:endParaRPr lang="en-US" dirty="0"/>
          </a:p>
        </p:txBody>
      </p:sp>
      <p:pic>
        <p:nvPicPr>
          <p:cNvPr id="8" name="Content Placeholder 7" descr="Screen Shot 2015-03-24 at 11.02.27 AM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4" r="17204"/>
          <a:stretch>
            <a:fillRect/>
          </a:stretch>
        </p:blipFill>
        <p:spPr/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New laws passed that tied the colonies more closely to London – but colonists evaded the laws.</a:t>
            </a:r>
          </a:p>
          <a:p>
            <a:r>
              <a:rPr lang="en-US" dirty="0" smtClean="0"/>
              <a:t>Mob violence mounted at several ports and colonists supported a boycott of English goods.</a:t>
            </a:r>
          </a:p>
          <a:p>
            <a:r>
              <a:rPr lang="en-US" dirty="0" smtClean="0"/>
              <a:t>March 5, 1770 – British troops in Boston fired on a jeering crowd – 5 were killed.</a:t>
            </a:r>
          </a:p>
        </p:txBody>
      </p:sp>
    </p:spTree>
    <p:extLst>
      <p:ext uri="{BB962C8B-B14F-4D97-AF65-F5344CB8AC3E}">
        <p14:creationId xmlns:p14="http://schemas.microsoft.com/office/powerpoint/2010/main" val="255578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Committees of Correspondence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Committees of Correspondence organized resistance.</a:t>
            </a:r>
          </a:p>
          <a:p>
            <a:r>
              <a:rPr lang="en-US" dirty="0" smtClean="0"/>
              <a:t>This grew out of group formed by political leader Samuel Adams in 1772.</a:t>
            </a:r>
          </a:p>
          <a:p>
            <a:r>
              <a:rPr lang="en-US" dirty="0" smtClean="0"/>
              <a:t>These committees spread throughout the colonies providing a network of cooperation and exchange of information among patriots.</a:t>
            </a:r>
            <a:endParaRPr lang="en-US" dirty="0"/>
          </a:p>
        </p:txBody>
      </p:sp>
      <p:pic>
        <p:nvPicPr>
          <p:cNvPr id="5" name="Content Placeholder 4" descr="Screen Shot 2015-03-24 at 11.06.09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47" r="-82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713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Tea Party – Dec. 16</a:t>
            </a:r>
            <a:r>
              <a:rPr lang="en-US" baseline="30000" dirty="0" smtClean="0"/>
              <a:t>th</a:t>
            </a:r>
            <a:r>
              <a:rPr lang="en-US" dirty="0" smtClean="0"/>
              <a:t>, 1773</a:t>
            </a:r>
            <a:endParaRPr lang="en-US" dirty="0"/>
          </a:p>
        </p:txBody>
      </p:sp>
      <p:pic>
        <p:nvPicPr>
          <p:cNvPr id="5" name="Content Placeholder 4" descr="Screen Shot 2015-03-24 at 11.10.25 AM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8" r="20748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Group of men disguised as Native Americans boarded 3 ships in Boston Harbor.</a:t>
            </a:r>
          </a:p>
          <a:p>
            <a:r>
              <a:rPr lang="en-US" dirty="0" smtClean="0"/>
              <a:t>They broke open chests and dumped the ships’ cargo into the sea.</a:t>
            </a:r>
          </a:p>
          <a:p>
            <a:r>
              <a:rPr lang="en-US" dirty="0" smtClean="0"/>
              <a:t>This was to protest British control of the tea trade.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28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Spring of 1774, Parliament passed another set of laws to punish the colonists for the Boston Tea Party, etc. – the Intolerable Acts.</a:t>
            </a:r>
          </a:p>
          <a:p>
            <a:r>
              <a:rPr lang="en-US" dirty="0" smtClean="0"/>
              <a:t>These prompted calls for meeting of colonial delegates .</a:t>
            </a:r>
          </a:p>
          <a:p>
            <a:r>
              <a:rPr lang="en-US" dirty="0" smtClean="0"/>
              <a:t>Delegates met for two months beginning September 5, 1774 in Philadelphia.  All colonies were represented except for Georgia.</a:t>
            </a:r>
          </a:p>
          <a:p>
            <a:r>
              <a:rPr lang="en-US" dirty="0" smtClean="0"/>
              <a:t>Sent George III the Declaration of Rights protesting Britain’s colonial policies.</a:t>
            </a:r>
          </a:p>
          <a:p>
            <a:r>
              <a:rPr lang="en-US" dirty="0" smtClean="0"/>
              <a:t>They urged all colonies to refuse trade with England until taxes and trade regulations were repealed.</a:t>
            </a:r>
          </a:p>
          <a:p>
            <a:r>
              <a:rPr lang="en-US" dirty="0" smtClean="0"/>
              <a:t>Meeting adjourned Oct. 26, 1774 with a call for a second congress to convene the following May.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Continental Congress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7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Theme1.thmx</Template>
  <TotalTime>117</TotalTime>
  <Words>1082</Words>
  <Application>Microsoft Macintosh PowerPoint</Application>
  <PresentationFormat>On-screen Show (4:3)</PresentationFormat>
  <Paragraphs>102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Theme1</vt:lpstr>
      <vt:lpstr>The Coming of Independence</vt:lpstr>
      <vt:lpstr>Britain’s Colonial Policies until 1760</vt:lpstr>
      <vt:lpstr>Changes under George III</vt:lpstr>
      <vt:lpstr>Growing Colonial Unity</vt:lpstr>
      <vt:lpstr>The Stamp Act Congress – October 1765</vt:lpstr>
      <vt:lpstr>Boston Massacre</vt:lpstr>
      <vt:lpstr>Committees of Correspondence</vt:lpstr>
      <vt:lpstr>Boston Tea Party – Dec. 16th, 1773</vt:lpstr>
      <vt:lpstr>First Continental Congress</vt:lpstr>
      <vt:lpstr>The Second Continental Congress</vt:lpstr>
      <vt:lpstr>Our First National Government July 1776 – March 1, 1781</vt:lpstr>
      <vt:lpstr>The Declaration of Independence</vt:lpstr>
      <vt:lpstr>First State Constitutions</vt:lpstr>
      <vt:lpstr>Common Features of State Constitutions</vt:lpstr>
      <vt:lpstr>PowerPoint Presentation</vt:lpstr>
    </vt:vector>
  </TitlesOfParts>
  <Manager/>
  <Company>Peoria Notre Dame High School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Coming of Independence</dc:title>
  <dc:subject/>
  <dc:creator>olsonl olson</dc:creator>
  <cp:keywords/>
  <dc:description/>
  <cp:lastModifiedBy>olsonl olson</cp:lastModifiedBy>
  <cp:revision>19</cp:revision>
  <cp:lastPrinted>2015-03-24T16:48:26Z</cp:lastPrinted>
  <dcterms:created xsi:type="dcterms:W3CDTF">2015-03-24T14:52:11Z</dcterms:created>
  <dcterms:modified xsi:type="dcterms:W3CDTF">2017-12-06T17:20:24Z</dcterms:modified>
  <cp:category/>
</cp:coreProperties>
</file>